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687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88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312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996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771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711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252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590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861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018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609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5931-5030-4EC2-BCC9-B2D489F4C9DC}" type="datetimeFigureOut">
              <a:rPr lang="es-PE" smtClean="0"/>
              <a:t>23/07/2021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195FF-0250-4D95-8651-2E30F8D4477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07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ra sonriente 3"/>
          <p:cNvSpPr/>
          <p:nvPr/>
        </p:nvSpPr>
        <p:spPr>
          <a:xfrm>
            <a:off x="504485" y="2618461"/>
            <a:ext cx="586854" cy="60050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Rectángulo 4"/>
          <p:cNvSpPr/>
          <p:nvPr/>
        </p:nvSpPr>
        <p:spPr>
          <a:xfrm>
            <a:off x="1842448" y="500293"/>
            <a:ext cx="10085694" cy="62280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/>
          <p:cNvSpPr txBox="1"/>
          <p:nvPr/>
        </p:nvSpPr>
        <p:spPr>
          <a:xfrm>
            <a:off x="2415655" y="500293"/>
            <a:ext cx="358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Jenkins </a:t>
            </a:r>
            <a:r>
              <a:rPr lang="es-PE" dirty="0" err="1" smtClean="0"/>
              <a:t>Platform</a:t>
            </a:r>
            <a:r>
              <a:rPr lang="es-PE" dirty="0" smtClean="0"/>
              <a:t> Folders x Ambiente</a:t>
            </a:r>
            <a:endParaRPr lang="es-PE" dirty="0"/>
          </a:p>
        </p:txBody>
      </p:sp>
      <p:sp>
        <p:nvSpPr>
          <p:cNvPr id="8" name="Proceso predefinido 7"/>
          <p:cNvSpPr/>
          <p:nvPr/>
        </p:nvSpPr>
        <p:spPr>
          <a:xfrm>
            <a:off x="1978926" y="893930"/>
            <a:ext cx="3862316" cy="5697940"/>
          </a:xfrm>
          <a:prstGeom prst="flowChartPredefinedProcess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10" name="Corchetes 9"/>
          <p:cNvSpPr/>
          <p:nvPr/>
        </p:nvSpPr>
        <p:spPr>
          <a:xfrm>
            <a:off x="2777937" y="1585504"/>
            <a:ext cx="1698046" cy="7997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PE" dirty="0" err="1"/>
              <a:t>p</a:t>
            </a:r>
            <a:r>
              <a:rPr lang="es-PE" dirty="0" err="1" smtClean="0"/>
              <a:t>latform_dev</a:t>
            </a:r>
            <a:endParaRPr lang="es-PE" dirty="0"/>
          </a:p>
        </p:txBody>
      </p:sp>
      <p:sp>
        <p:nvSpPr>
          <p:cNvPr id="11" name="Corchetes 10"/>
          <p:cNvSpPr/>
          <p:nvPr/>
        </p:nvSpPr>
        <p:spPr>
          <a:xfrm>
            <a:off x="2761619" y="3022481"/>
            <a:ext cx="1714364" cy="829521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PE" dirty="0" err="1" smtClean="0"/>
              <a:t>platform_</a:t>
            </a:r>
            <a:r>
              <a:rPr lang="es-PE" dirty="0" err="1" smtClean="0"/>
              <a:t>cert</a:t>
            </a:r>
            <a:endParaRPr lang="es-PE" dirty="0"/>
          </a:p>
        </p:txBody>
      </p:sp>
      <p:sp>
        <p:nvSpPr>
          <p:cNvPr id="12" name="Corchetes 11"/>
          <p:cNvSpPr/>
          <p:nvPr/>
        </p:nvSpPr>
        <p:spPr>
          <a:xfrm>
            <a:off x="2769778" y="4550921"/>
            <a:ext cx="1698046" cy="92290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PE" dirty="0" err="1" smtClean="0"/>
              <a:t>platform_</a:t>
            </a:r>
            <a:r>
              <a:rPr lang="es-PE" dirty="0" err="1" smtClean="0"/>
              <a:t>prod</a:t>
            </a:r>
            <a:endParaRPr lang="es-PE" dirty="0"/>
          </a:p>
        </p:txBody>
      </p:sp>
      <p:sp>
        <p:nvSpPr>
          <p:cNvPr id="14" name="Proceso alternativo 13"/>
          <p:cNvSpPr/>
          <p:nvPr/>
        </p:nvSpPr>
        <p:spPr>
          <a:xfrm>
            <a:off x="6196084" y="869625"/>
            <a:ext cx="5554638" cy="561306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mtClean="0"/>
              <a:t>SignalR</a:t>
            </a:r>
            <a:endParaRPr lang="es-PE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538796" y="459693"/>
            <a:ext cx="251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err="1" smtClean="0"/>
              <a:t>Azure</a:t>
            </a:r>
            <a:r>
              <a:rPr lang="es-PE" dirty="0" smtClean="0"/>
              <a:t> </a:t>
            </a:r>
            <a:r>
              <a:rPr lang="es-PE" dirty="0" err="1" smtClean="0"/>
              <a:t>resources</a:t>
            </a:r>
            <a:r>
              <a:rPr lang="es-PE" dirty="0" smtClean="0"/>
              <a:t> </a:t>
            </a:r>
            <a:r>
              <a:rPr lang="es-PE" dirty="0" err="1" smtClean="0"/>
              <a:t>by</a:t>
            </a:r>
            <a:r>
              <a:rPr lang="es-PE" dirty="0" smtClean="0"/>
              <a:t> </a:t>
            </a:r>
            <a:r>
              <a:rPr lang="es-PE" dirty="0" err="1" smtClean="0"/>
              <a:t>Team</a:t>
            </a:r>
            <a:endParaRPr lang="es-PE" dirty="0"/>
          </a:p>
        </p:txBody>
      </p:sp>
      <p:sp>
        <p:nvSpPr>
          <p:cNvPr id="17" name="CuadroTexto 16"/>
          <p:cNvSpPr txBox="1"/>
          <p:nvPr/>
        </p:nvSpPr>
        <p:spPr>
          <a:xfrm>
            <a:off x="6245772" y="2754744"/>
            <a:ext cx="1352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 smtClean="0"/>
              <a:t>RG-</a:t>
            </a:r>
            <a:r>
              <a:rPr lang="es-PE" sz="2000" b="1" dirty="0" err="1" smtClean="0"/>
              <a:t>team</a:t>
            </a:r>
            <a:r>
              <a:rPr lang="es-PE" sz="2000" b="1" dirty="0" smtClean="0"/>
              <a:t>-ambiente</a:t>
            </a:r>
            <a:endParaRPr lang="es-PE" sz="2000" b="1" dirty="0"/>
          </a:p>
        </p:txBody>
      </p:sp>
      <p:sp>
        <p:nvSpPr>
          <p:cNvPr id="16" name="Proceso 15"/>
          <p:cNvSpPr/>
          <p:nvPr/>
        </p:nvSpPr>
        <p:spPr>
          <a:xfrm>
            <a:off x="7697337" y="1002152"/>
            <a:ext cx="3494275" cy="4961920"/>
          </a:xfrm>
          <a:prstGeom prst="flowChartProcess">
            <a:avLst/>
          </a:prstGeom>
          <a:noFill/>
          <a:ln w="6350">
            <a:solidFill>
              <a:schemeClr val="bg2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270" y="1079131"/>
            <a:ext cx="434858" cy="358464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8537268" y="1105811"/>
            <a:ext cx="2435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err="1" smtClean="0"/>
              <a:t>BlobStorage</a:t>
            </a:r>
            <a:r>
              <a:rPr lang="es-PE" sz="1400" dirty="0" smtClean="0"/>
              <a:t> + CDN ( Front </a:t>
            </a:r>
            <a:r>
              <a:rPr lang="es-PE" sz="1400" dirty="0" err="1" smtClean="0"/>
              <a:t>End</a:t>
            </a:r>
            <a:r>
              <a:rPr lang="es-PE" sz="1400" dirty="0" smtClean="0"/>
              <a:t>)</a:t>
            </a:r>
            <a:endParaRPr lang="es-PE" sz="1400" dirty="0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270" y="4895541"/>
            <a:ext cx="434858" cy="417915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8389371" y="4950609"/>
            <a:ext cx="258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App </a:t>
            </a:r>
            <a:r>
              <a:rPr lang="es-PE" sz="1400" dirty="0" err="1" smtClean="0"/>
              <a:t>Service</a:t>
            </a:r>
            <a:r>
              <a:rPr lang="es-PE" sz="1400" dirty="0" smtClean="0"/>
              <a:t> + App </a:t>
            </a:r>
            <a:r>
              <a:rPr lang="es-PE" sz="1400" dirty="0" err="1" smtClean="0"/>
              <a:t>Service</a:t>
            </a:r>
            <a:r>
              <a:rPr lang="es-PE" sz="1400" dirty="0" smtClean="0"/>
              <a:t> Plan ( </a:t>
            </a:r>
            <a:r>
              <a:rPr lang="es-PE" sz="1400" dirty="0" err="1" smtClean="0"/>
              <a:t>FrontEnd</a:t>
            </a:r>
            <a:r>
              <a:rPr lang="es-PE" sz="1400" dirty="0" smtClean="0"/>
              <a:t>)</a:t>
            </a:r>
            <a:endParaRPr lang="es-PE" sz="1400" dirty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0042" y="2050399"/>
            <a:ext cx="426343" cy="420073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8537267" y="2069929"/>
            <a:ext cx="169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err="1" smtClean="0"/>
              <a:t>KeyVault</a:t>
            </a:r>
            <a:r>
              <a:rPr lang="es-PE" sz="1400" dirty="0" smtClean="0"/>
              <a:t> - Security</a:t>
            </a:r>
            <a:endParaRPr lang="es-PE" sz="1400" dirty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0042" y="1588783"/>
            <a:ext cx="434858" cy="316260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8537268" y="1568793"/>
            <a:ext cx="169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AKS ( K8s) - </a:t>
            </a:r>
            <a:r>
              <a:rPr lang="es-PE" sz="1400" dirty="0" err="1" smtClean="0"/>
              <a:t>Backend</a:t>
            </a:r>
            <a:endParaRPr lang="es-PE" sz="1400" dirty="0"/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2176" y="2626366"/>
            <a:ext cx="354571" cy="457210"/>
          </a:xfrm>
          <a:prstGeom prst="rect">
            <a:avLst/>
          </a:prstGeom>
        </p:spPr>
      </p:pic>
      <p:sp>
        <p:nvSpPr>
          <p:cNvPr id="30" name="CuadroTexto 29"/>
          <p:cNvSpPr txBox="1"/>
          <p:nvPr/>
        </p:nvSpPr>
        <p:spPr>
          <a:xfrm>
            <a:off x="8537266" y="2642830"/>
            <a:ext cx="2435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DB </a:t>
            </a:r>
            <a:r>
              <a:rPr lang="es-PE" sz="1400" dirty="0" err="1" smtClean="0"/>
              <a:t>for</a:t>
            </a:r>
            <a:r>
              <a:rPr lang="es-PE" sz="1400" dirty="0" smtClean="0"/>
              <a:t> </a:t>
            </a:r>
            <a:r>
              <a:rPr lang="es-PE" sz="1400" dirty="0" err="1" smtClean="0"/>
              <a:t>PostGRE</a:t>
            </a:r>
            <a:r>
              <a:rPr lang="es-PE" sz="1400" dirty="0" smtClean="0"/>
              <a:t> SQL – ( DB)</a:t>
            </a:r>
            <a:endParaRPr lang="es-PE" sz="1400" dirty="0"/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10247" y="3218962"/>
            <a:ext cx="461051" cy="434892"/>
          </a:xfrm>
          <a:prstGeom prst="rect">
            <a:avLst/>
          </a:prstGeom>
        </p:spPr>
      </p:pic>
      <p:sp>
        <p:nvSpPr>
          <p:cNvPr id="33" name="CuadroTexto 32"/>
          <p:cNvSpPr txBox="1"/>
          <p:nvPr/>
        </p:nvSpPr>
        <p:spPr>
          <a:xfrm>
            <a:off x="8531914" y="3236379"/>
            <a:ext cx="2154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Cache </a:t>
            </a:r>
            <a:r>
              <a:rPr lang="es-PE" sz="1400" dirty="0" err="1" smtClean="0"/>
              <a:t>for</a:t>
            </a:r>
            <a:r>
              <a:rPr lang="es-PE" sz="1400" dirty="0" smtClean="0"/>
              <a:t> REDIS – ( DB)</a:t>
            </a:r>
            <a:endParaRPr lang="es-PE" sz="1400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92177" y="3807430"/>
            <a:ext cx="419040" cy="410982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8531914" y="3796719"/>
            <a:ext cx="169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err="1" smtClean="0"/>
              <a:t>SignalR</a:t>
            </a:r>
            <a:endParaRPr lang="es-PE" sz="1400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76" y="4327571"/>
            <a:ext cx="439381" cy="412866"/>
          </a:xfrm>
          <a:prstGeom prst="rect">
            <a:avLst/>
          </a:prstGeom>
        </p:spPr>
      </p:pic>
      <p:sp>
        <p:nvSpPr>
          <p:cNvPr id="37" name="CuadroTexto 36"/>
          <p:cNvSpPr txBox="1"/>
          <p:nvPr/>
        </p:nvSpPr>
        <p:spPr>
          <a:xfrm>
            <a:off x="8553421" y="4294436"/>
            <a:ext cx="241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err="1" smtClean="0"/>
              <a:t>Azure</a:t>
            </a:r>
            <a:r>
              <a:rPr lang="es-PE" sz="1400" dirty="0" smtClean="0"/>
              <a:t> </a:t>
            </a:r>
            <a:r>
              <a:rPr lang="es-PE" sz="1400" dirty="0" err="1" smtClean="0"/>
              <a:t>Functions</a:t>
            </a:r>
            <a:r>
              <a:rPr lang="es-PE" sz="1400" dirty="0" smtClean="0"/>
              <a:t> (</a:t>
            </a:r>
            <a:r>
              <a:rPr lang="es-PE" sz="1400" dirty="0" smtClean="0">
                <a:solidFill>
                  <a:srgbClr val="FF0000"/>
                </a:solidFill>
              </a:rPr>
              <a:t> pronta implementación</a:t>
            </a:r>
            <a:r>
              <a:rPr lang="es-PE" sz="1400" dirty="0" smtClean="0"/>
              <a:t>)</a:t>
            </a:r>
            <a:endParaRPr lang="es-PE" sz="1400" dirty="0"/>
          </a:p>
        </p:txBody>
      </p:sp>
      <p:sp>
        <p:nvSpPr>
          <p:cNvPr id="38" name="Flecha derecha 37"/>
          <p:cNvSpPr/>
          <p:nvPr/>
        </p:nvSpPr>
        <p:spPr>
          <a:xfrm>
            <a:off x="5363570" y="2481365"/>
            <a:ext cx="832514" cy="9400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CuadroTexto 40"/>
          <p:cNvSpPr txBox="1"/>
          <p:nvPr/>
        </p:nvSpPr>
        <p:spPr>
          <a:xfrm>
            <a:off x="144403" y="3236379"/>
            <a:ext cx="12754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 err="1" smtClean="0"/>
              <a:t>Ingenieria</a:t>
            </a:r>
            <a:r>
              <a:rPr lang="es-PE" sz="1600" b="1" dirty="0" smtClean="0"/>
              <a:t>,</a:t>
            </a:r>
          </a:p>
          <a:p>
            <a:r>
              <a:rPr lang="es-PE" sz="1600" b="1" dirty="0" err="1" smtClean="0"/>
              <a:t>Opraciones</a:t>
            </a:r>
            <a:r>
              <a:rPr lang="es-PE" sz="1600" b="1" dirty="0" smtClean="0"/>
              <a:t>,</a:t>
            </a:r>
          </a:p>
          <a:p>
            <a:r>
              <a:rPr lang="es-PE" sz="1600" b="1" dirty="0" smtClean="0"/>
              <a:t>Ingenieros de AD  Everis/</a:t>
            </a:r>
            <a:r>
              <a:rPr lang="es-PE" sz="1600" b="1" dirty="0" err="1" smtClean="0"/>
              <a:t>TdP</a:t>
            </a:r>
            <a:endParaRPr lang="es-PE" sz="1600" b="1" dirty="0"/>
          </a:p>
        </p:txBody>
      </p:sp>
      <p:sp>
        <p:nvSpPr>
          <p:cNvPr id="49" name="CuadroTexto 48"/>
          <p:cNvSpPr txBox="1"/>
          <p:nvPr/>
        </p:nvSpPr>
        <p:spPr>
          <a:xfrm>
            <a:off x="86658" y="143650"/>
            <a:ext cx="11107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b="1" dirty="0" smtClean="0"/>
              <a:t>PLATAFORMA – NUEVO ESTRUCTURA DE FOLDERS EN JENKINS PARA DEPLOYMENT DE RECUROS AZURE</a:t>
            </a:r>
            <a:endParaRPr lang="es-PE" sz="2000" b="1" dirty="0"/>
          </a:p>
        </p:txBody>
      </p:sp>
      <p:cxnSp>
        <p:nvCxnSpPr>
          <p:cNvPr id="51" name="Conector recto de flecha 50"/>
          <p:cNvCxnSpPr>
            <a:stCxn id="41" idx="3"/>
            <a:endCxn id="41" idx="3"/>
          </p:cNvCxnSpPr>
          <p:nvPr/>
        </p:nvCxnSpPr>
        <p:spPr>
          <a:xfrm>
            <a:off x="1419817" y="3898099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r 52"/>
          <p:cNvCxnSpPr>
            <a:stCxn id="41" idx="3"/>
            <a:endCxn id="10" idx="1"/>
          </p:cNvCxnSpPr>
          <p:nvPr/>
        </p:nvCxnSpPr>
        <p:spPr>
          <a:xfrm flipV="1">
            <a:off x="1419817" y="1985354"/>
            <a:ext cx="1358120" cy="1912745"/>
          </a:xfrm>
          <a:prstGeom prst="bentConnector3">
            <a:avLst/>
          </a:prstGeom>
          <a:ln w="41275">
            <a:solidFill>
              <a:srgbClr val="FF0000">
                <a:alpha val="97000"/>
              </a:srgbClr>
            </a:solidFill>
            <a:prstDash val="lgDash"/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stCxn id="41" idx="3"/>
            <a:endCxn id="11" idx="1"/>
          </p:cNvCxnSpPr>
          <p:nvPr/>
        </p:nvCxnSpPr>
        <p:spPr>
          <a:xfrm flipV="1">
            <a:off x="1419817" y="3437242"/>
            <a:ext cx="1341802" cy="460857"/>
          </a:xfrm>
          <a:prstGeom prst="bentConnector3">
            <a:avLst>
              <a:gd name="adj1" fmla="val 50000"/>
            </a:avLst>
          </a:prstGeom>
          <a:ln w="41275">
            <a:solidFill>
              <a:srgbClr val="FF0000">
                <a:alpha val="97000"/>
              </a:srgbClr>
            </a:solidFill>
            <a:prstDash val="lgDash"/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r 56"/>
          <p:cNvCxnSpPr>
            <a:endCxn id="12" idx="1"/>
          </p:cNvCxnSpPr>
          <p:nvPr/>
        </p:nvCxnSpPr>
        <p:spPr>
          <a:xfrm>
            <a:off x="1411656" y="3796720"/>
            <a:ext cx="1358122" cy="1215655"/>
          </a:xfrm>
          <a:prstGeom prst="bentConnector3">
            <a:avLst/>
          </a:prstGeom>
          <a:ln w="41275">
            <a:solidFill>
              <a:srgbClr val="FF0000">
                <a:alpha val="97000"/>
              </a:srgbClr>
            </a:solidFill>
            <a:prstDash val="lgDash"/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220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82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Everis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Fernando Caparo Becerra</dc:creator>
  <cp:lastModifiedBy>Javier Fernando Caparo Becerra</cp:lastModifiedBy>
  <cp:revision>7</cp:revision>
  <dcterms:created xsi:type="dcterms:W3CDTF">2021-07-23T13:28:26Z</dcterms:created>
  <dcterms:modified xsi:type="dcterms:W3CDTF">2021-07-23T15:53:49Z</dcterms:modified>
</cp:coreProperties>
</file>